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D22"/>
    <a:srgbClr val="0077A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123825">
            <a:solidFill>
              <a:srgbClr val="F15D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22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45" y="185738"/>
            <a:ext cx="1812292" cy="133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1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45" y="185738"/>
            <a:ext cx="1812292" cy="133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5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45" y="185738"/>
            <a:ext cx="1812292" cy="133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3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45" y="185738"/>
            <a:ext cx="1812292" cy="133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9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45" y="185738"/>
            <a:ext cx="1812292" cy="133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7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45" y="185738"/>
            <a:ext cx="1812292" cy="133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6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869" y="185738"/>
            <a:ext cx="1678468" cy="123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7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8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0549-A7B9-48E2-9811-F9D3EE4FEC0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3255-6B67-49C6-986C-A4C193146F7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285898"/>
            <a:ext cx="3721829" cy="5060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51" y="6267444"/>
            <a:ext cx="1545349" cy="52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6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7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15D2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77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15D2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yaeyc.org/about-mini-grants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nyaeyc.org/carol-ely-student-scholarship-fund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mills@nyaey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SharedSource</a:t>
            </a:r>
            <a:r>
              <a:rPr lang="en-US" dirty="0" smtClean="0"/>
              <a:t> ECNY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Place to go to Save Time and Money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677" y="529923"/>
            <a:ext cx="2337508" cy="172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1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</a:t>
            </a:r>
            <a:r>
              <a:rPr lang="en-US" dirty="0" err="1" smtClean="0"/>
              <a:t>SharedSource</a:t>
            </a:r>
            <a:r>
              <a:rPr lang="en-US" dirty="0" smtClean="0"/>
              <a:t> ECNY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14" y="2616591"/>
            <a:ext cx="5971786" cy="22930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York Association for the Education of Young Children Member Benefit.</a:t>
            </a:r>
          </a:p>
          <a:p>
            <a:r>
              <a:rPr lang="en-US" dirty="0" smtClean="0"/>
              <a:t>Access comes with any level of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8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NYAEYC Membership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Premium Membership</a:t>
            </a:r>
          </a:p>
          <a:p>
            <a:pPr lvl="1"/>
            <a:r>
              <a:rPr lang="en-US" dirty="0"/>
              <a:t>This membership category provides unparalleled access for professionals who are committed to staying up-to-date with professional resources and best practices in early childhood education. </a:t>
            </a:r>
            <a:r>
              <a:rPr lang="en-US" dirty="0" smtClean="0"/>
              <a:t> ~$150.00</a:t>
            </a:r>
          </a:p>
          <a:p>
            <a:r>
              <a:rPr lang="en-US" dirty="0" smtClean="0"/>
              <a:t>Standard Membership</a:t>
            </a:r>
          </a:p>
          <a:p>
            <a:pPr lvl="1"/>
            <a:r>
              <a:rPr lang="en-US" dirty="0"/>
              <a:t>NAEYC’s most popular </a:t>
            </a:r>
            <a:r>
              <a:rPr lang="en-US" dirty="0" smtClean="0"/>
              <a:t>membership. </a:t>
            </a:r>
            <a:r>
              <a:rPr lang="en-US" dirty="0"/>
              <a:t>Standard membership ensures that you’re fully equipped for success as a </a:t>
            </a:r>
            <a:r>
              <a:rPr lang="en-US" dirty="0" smtClean="0"/>
              <a:t>professional. ~$69.00</a:t>
            </a:r>
          </a:p>
          <a:p>
            <a:r>
              <a:rPr lang="en-US" dirty="0" smtClean="0"/>
              <a:t>Entry Level Membership</a:t>
            </a:r>
          </a:p>
          <a:p>
            <a:pPr lvl="1"/>
            <a:r>
              <a:rPr lang="en-US" dirty="0"/>
              <a:t>This digitally-based introduction gives you access to the latest content, resources, peer networking, and more at an unbeatable price</a:t>
            </a:r>
            <a:r>
              <a:rPr lang="en-US" dirty="0" smtClean="0"/>
              <a:t>! ~$30.00</a:t>
            </a:r>
          </a:p>
        </p:txBody>
      </p:sp>
    </p:spTree>
    <p:extLst>
      <p:ext uri="{BB962C8B-B14F-4D97-AF65-F5344CB8AC3E}">
        <p14:creationId xmlns:p14="http://schemas.microsoft.com/office/powerpoint/2010/main" val="344632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Beyond </a:t>
            </a:r>
            <a:r>
              <a:rPr lang="en-US" dirty="0" err="1" smtClean="0"/>
              <a:t>SharedSource</a:t>
            </a:r>
            <a:r>
              <a:rPr lang="en-US" dirty="0" smtClean="0"/>
              <a:t> ECNY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NAEYC Member Benefits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899" y="2519789"/>
            <a:ext cx="4209502" cy="3606422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York State Member Benefits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>
                <a:hlinkClick r:id="rId3"/>
              </a:rPr>
              <a:t>Mini Grants for your school</a:t>
            </a:r>
            <a:endParaRPr lang="en-US" dirty="0"/>
          </a:p>
          <a:p>
            <a:pPr fontAlgn="base"/>
            <a:r>
              <a:rPr lang="en-US" dirty="0">
                <a:hlinkClick r:id="rId4"/>
              </a:rPr>
              <a:t>Conference Scholarships</a:t>
            </a:r>
            <a:endParaRPr lang="en-US" dirty="0"/>
          </a:p>
          <a:p>
            <a:pPr fontAlgn="base"/>
            <a:r>
              <a:rPr lang="en-US" dirty="0"/>
              <a:t>Free state conference registration if presenting a workshop</a:t>
            </a:r>
          </a:p>
          <a:p>
            <a:pPr fontAlgn="base"/>
            <a:r>
              <a:rPr lang="en-US" dirty="0"/>
              <a:t>State newsletter two times per year and E-Newsletters at least twice a year</a:t>
            </a:r>
          </a:p>
          <a:p>
            <a:pPr fontAlgn="base"/>
            <a:r>
              <a:rPr lang="en-US" dirty="0"/>
              <a:t>Leadership opportunities on the local, state and national level to serve on boards, advisory councils, statewide committees, and chapter </a:t>
            </a:r>
            <a:r>
              <a:rPr lang="en-US" dirty="0" smtClean="0"/>
              <a:t>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6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929731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2956042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NYAEYC Contact Information:</a:t>
            </a:r>
          </a:p>
          <a:p>
            <a:pPr lvl="1"/>
            <a:r>
              <a:rPr lang="en-US" dirty="0" smtClean="0"/>
              <a:t>Avril Mills, Professional Development Coordinator </a:t>
            </a:r>
            <a:r>
              <a:rPr lang="en-US" dirty="0" smtClean="0">
                <a:hlinkClick r:id="rId2"/>
              </a:rPr>
              <a:t>amills@nyaeyc.org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Facilitator Contact Information:</a:t>
            </a:r>
          </a:p>
          <a:p>
            <a:pPr marL="0" indent="0" algn="ctr">
              <a:buNone/>
            </a:pPr>
            <a:r>
              <a:rPr lang="en-US" dirty="0" smtClean="0"/>
              <a:t>Name</a:t>
            </a:r>
          </a:p>
          <a:p>
            <a:pPr marL="0" indent="0" algn="ctr">
              <a:buNone/>
            </a:pPr>
            <a:r>
              <a:rPr lang="en-US" dirty="0" smtClean="0"/>
              <a:t>Email</a:t>
            </a:r>
          </a:p>
          <a:p>
            <a:pPr marL="0" indent="0" algn="ctr">
              <a:buNone/>
            </a:pPr>
            <a:r>
              <a:rPr lang="en-US" dirty="0" smtClean="0"/>
              <a:t>Phone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294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share: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Role in the Field</a:t>
            </a:r>
          </a:p>
          <a:p>
            <a:pPr lvl="1"/>
            <a:r>
              <a:rPr lang="en-US" dirty="0" smtClean="0"/>
              <a:t>Familiarity with the </a:t>
            </a:r>
            <a:r>
              <a:rPr lang="en-US" dirty="0" err="1" smtClean="0"/>
              <a:t>SharedSource</a:t>
            </a:r>
            <a:r>
              <a:rPr lang="en-US" dirty="0" smtClean="0"/>
              <a:t> ECNY Platform or Shared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3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completion of this session participants will utilize the </a:t>
            </a:r>
            <a:r>
              <a:rPr lang="en-US" dirty="0" err="1"/>
              <a:t>SharedSource</a:t>
            </a:r>
            <a:r>
              <a:rPr lang="en-US" dirty="0"/>
              <a:t> ECNY Platform to help them with time and money savings.</a:t>
            </a:r>
          </a:p>
        </p:txBody>
      </p:sp>
    </p:spTree>
    <p:extLst>
      <p:ext uri="{BB962C8B-B14F-4D97-AF65-F5344CB8AC3E}">
        <p14:creationId xmlns:p14="http://schemas.microsoft.com/office/powerpoint/2010/main" val="174323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the location of 3 different resources on the </a:t>
            </a:r>
            <a:r>
              <a:rPr lang="en-US" dirty="0" err="1"/>
              <a:t>SharedSource</a:t>
            </a:r>
            <a:r>
              <a:rPr lang="en-US" dirty="0"/>
              <a:t> ECNY for program development.</a:t>
            </a:r>
          </a:p>
          <a:p>
            <a:pPr lvl="0"/>
            <a:r>
              <a:rPr lang="en-US" dirty="0"/>
              <a:t>Articulate 3 different cost savings programs on the platform that can save money in their current budget.</a:t>
            </a:r>
          </a:p>
          <a:p>
            <a:pPr lvl="0"/>
            <a:r>
              <a:rPr lang="en-US" dirty="0"/>
              <a:t>Locate 3 different templates to assist in meeting regulations.</a:t>
            </a:r>
          </a:p>
        </p:txBody>
      </p:sp>
    </p:spTree>
    <p:extLst>
      <p:ext uri="{BB962C8B-B14F-4D97-AF65-F5344CB8AC3E}">
        <p14:creationId xmlns:p14="http://schemas.microsoft.com/office/powerpoint/2010/main" val="238938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Purpose of Shared Services</a:t>
            </a:r>
          </a:p>
          <a:p>
            <a:r>
              <a:rPr lang="en-US" dirty="0" smtClean="0"/>
              <a:t>Activity: Challenges/Wishes</a:t>
            </a:r>
          </a:p>
          <a:p>
            <a:r>
              <a:rPr lang="en-US" dirty="0" smtClean="0"/>
              <a:t>Tour of </a:t>
            </a:r>
            <a:r>
              <a:rPr lang="en-US" dirty="0" err="1" smtClean="0"/>
              <a:t>SharedSource</a:t>
            </a:r>
            <a:r>
              <a:rPr lang="en-US" dirty="0" smtClean="0"/>
              <a:t> ECNY</a:t>
            </a:r>
          </a:p>
          <a:p>
            <a:r>
              <a:rPr lang="en-US" dirty="0" smtClean="0"/>
              <a:t>How to gain access to </a:t>
            </a:r>
            <a:r>
              <a:rPr lang="en-US" dirty="0" err="1" smtClean="0"/>
              <a:t>SharedSource</a:t>
            </a:r>
            <a:r>
              <a:rPr lang="en-US" dirty="0" smtClean="0"/>
              <a:t> ECNY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5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</a:t>
            </a:r>
            <a:r>
              <a:rPr lang="en-US" dirty="0" err="1" smtClean="0"/>
              <a:t>SharedSource</a:t>
            </a:r>
            <a:r>
              <a:rPr lang="en-US" dirty="0" smtClean="0"/>
              <a:t> ECNY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online platform that delivers a wealth of practical resources for early childhood education directors, family care providers, and teachers. Its goal is clear: to help save time, reduce costs, and improve quality. Most simply, the platform helps its users manage their programs more efficiently.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202" y="2092911"/>
            <a:ext cx="4736598" cy="3180781"/>
          </a:xfrm>
        </p:spPr>
      </p:pic>
    </p:spTree>
    <p:extLst>
      <p:ext uri="{BB962C8B-B14F-4D97-AF65-F5344CB8AC3E}">
        <p14:creationId xmlns:p14="http://schemas.microsoft.com/office/powerpoint/2010/main" val="393226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that Waste Time and Money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0" y="1660537"/>
            <a:ext cx="4586067" cy="436673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Small Group Activity</a:t>
            </a:r>
          </a:p>
          <a:p>
            <a:pPr lvl="1"/>
            <a:r>
              <a:rPr lang="en-US" dirty="0" smtClean="0"/>
              <a:t>Chart Challenges in your daily work routine that:</a:t>
            </a:r>
          </a:p>
          <a:p>
            <a:pPr lvl="2"/>
            <a:r>
              <a:rPr lang="en-US" dirty="0" smtClean="0"/>
              <a:t>Waste Time</a:t>
            </a:r>
          </a:p>
          <a:p>
            <a:pPr lvl="2"/>
            <a:r>
              <a:rPr lang="en-US" dirty="0" smtClean="0"/>
              <a:t>Waste Money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75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my day I wish I had more….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992" y="1448972"/>
            <a:ext cx="6194013" cy="412183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Small Groups, document the areas in your job you wish you could spend more time and energy.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1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SharedSource</a:t>
            </a:r>
            <a:r>
              <a:rPr lang="en-US" dirty="0" smtClean="0"/>
              <a:t> ECNY Tour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1537623"/>
            <a:ext cx="7357403" cy="4714024"/>
          </a:xfrm>
        </p:spPr>
      </p:pic>
    </p:spTree>
    <p:extLst>
      <p:ext uri="{BB962C8B-B14F-4D97-AF65-F5344CB8AC3E}">
        <p14:creationId xmlns:p14="http://schemas.microsoft.com/office/powerpoint/2010/main" val="414339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393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SharedSource ECNY</vt:lpstr>
      <vt:lpstr>Welcome and Introductions</vt:lpstr>
      <vt:lpstr>Session Goal</vt:lpstr>
      <vt:lpstr>Session Objectives</vt:lpstr>
      <vt:lpstr>Agenda</vt:lpstr>
      <vt:lpstr>The Purpose of SharedSource ECNY</vt:lpstr>
      <vt:lpstr>Challenges that Waste Time and Money</vt:lpstr>
      <vt:lpstr>In my day I wish I had more….</vt:lpstr>
      <vt:lpstr>SharedSource ECNY Tour</vt:lpstr>
      <vt:lpstr>Access to SharedSource ECNY</vt:lpstr>
      <vt:lpstr>NYAEYC Membership Options</vt:lpstr>
      <vt:lpstr>Benefits Beyond SharedSource ECNY</vt:lpstr>
      <vt:lpstr>Questions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Avril Mills</dc:creator>
  <cp:lastModifiedBy>Avril Mills</cp:lastModifiedBy>
  <cp:revision>12</cp:revision>
  <dcterms:created xsi:type="dcterms:W3CDTF">2019-07-10T13:50:56Z</dcterms:created>
  <dcterms:modified xsi:type="dcterms:W3CDTF">2019-07-10T16:08:32Z</dcterms:modified>
</cp:coreProperties>
</file>